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92" y="-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0340-AE7A-A6C8-6620-EBB6AE78D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0BEF5-FE73-F1C7-8BAE-B89E137F4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7C963-1B45-89B5-8DD1-9718DE77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90E71-17C5-3293-BBD7-F30F6C05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8CE56-FA4E-72CA-0BD4-C60F011A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46D3-B6F2-FC36-DB26-D012C962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205B8-5327-FBC5-5599-E7BDEDA2C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8CFA5-8059-F8DB-C33C-8BF78DE8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D0F8E-0BCC-AA18-4BA2-AC06E720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E5F85-FE18-C4C7-FA69-D0936B3E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9E2FB-0F02-52B7-F7A5-627FE5AED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5DF8-4A8E-ECA1-BD5A-CFDAC2613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38DE-C710-1A59-85DE-8951409E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7D8EF-CDF1-12AB-D0E2-2FAA99EF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82DF2-4B84-2591-5794-6816CB20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3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A763A-741C-8E15-85F4-6BF15879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9BB83-7D82-4A8A-C47E-B5D2E854C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54219-B480-85FD-328C-E67B21C3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8FCAF-A08B-CCC5-829F-CED5B0E9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A119D-ACD1-348B-7B93-F7A592C3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3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3103-C5EA-5C6B-F831-CDC975E8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9B32D-1936-5EB1-15BD-8FC4D984A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D369C-6D59-FD1E-5D26-1EB0CC9E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91E91-E3BF-D813-B83D-279A5C68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354D0-02A4-1910-3816-EB218D50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3434-6606-77A8-DA0F-CB6CF41D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B83E1-532C-23EC-BB51-B3CB536B3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61D65-B5F9-4361-C7B1-4DC0CF249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58E02-4151-6CEC-7720-48E6E3D19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7B779-0C89-B9AE-68C8-ECED5D7F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8C2B1-679B-FCB5-338A-2E158B10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A75A-B810-54F0-00E2-A1E83E6C9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F5ADD-BA93-AEEB-27C5-CE1700058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FE93A-C372-A098-84A6-AB506D4C6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0D989B-CD89-B975-BF0D-C48FA9488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27B98-DA0C-968A-E6C2-E38CA2A44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059FC-B7AA-BB97-0465-85DBB614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933773-EBB6-7AA4-87D9-3D32E9FC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69E0CA-CE4E-87B9-94E2-0895CC4A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7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BE5F3-90D6-D173-C406-548069DD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9591AC-327F-DC8B-5646-EF363DFE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0AA19-B4B6-170A-4FCE-E6B6AAA6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B7D76-ADEE-CB03-A0B6-880F3FC7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6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0B1FA-DD25-9CF9-4B2D-B37C6D7A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E0379-B2ED-3F2D-5C56-1CDEF707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97975-A777-8CBC-DAB9-F17A6D11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5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413B1-9155-1A18-9391-B2188CD2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7DAC1-8301-70C0-D91E-A16BE438E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7E544-5FB3-A478-0757-5F9676E8F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F7576-01A3-7453-3352-85EE137C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6CB35-7028-27FE-1145-AE62E094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9C74D-74AD-406C-C927-285CF935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9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5F872-7A86-AE53-4EC9-7B5C103D4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0430B-60F8-BB1C-FB94-1E43ECEE7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06FD2-2AA0-3FA6-48BB-2683B0BE4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983A1-B686-E684-AD13-C092DE32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239C4-D8A2-9D53-69C1-3ED1AE9B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C1D7F-E99A-5BA7-A43E-9CA40F5F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5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06FBCE-41AB-B7EF-B0D8-9DFBF9B2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28DD-E080-93C3-236E-D59C5CA8F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9009B-A13A-5F3D-01FB-521E6CC67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E51B81-EF90-4B4B-86E3-55B5AEB8BFC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0A4C0-8F79-A752-842E-1348A47A9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5D5C5-449C-F0F0-AB63-D3B3BE961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19283B-DEF4-4D5C-8B2D-D2CEAC3B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foreignpolicy.com/2024/01/02/threats-wars-risk-2024-guyana-belarus-myanmar-abkhazia-ochamchire-cameroon-biya-arctic-nato-pakistan-ttp-irelan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13C9-161F-9358-6EC7-4E268BECB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Blogs images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A9CE4-24BC-A09A-7E99-B089A3057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4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FCAB03F-B206-891B-1234-B526F5FD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5050"/>
            <a:ext cx="30480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E6EB89-F24D-7CCC-88F0-D7D84193D129}"/>
              </a:ext>
            </a:extLst>
          </p:cNvPr>
          <p:cNvSpPr txBox="1"/>
          <p:nvPr/>
        </p:nvSpPr>
        <p:spPr>
          <a:xfrm>
            <a:off x="2383577" y="5065264"/>
            <a:ext cx="60971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https://lagccnsdoer.commons.gc.cuny.edu/files/2021/02/kingdom-of-life.gif</a:t>
            </a:r>
          </a:p>
        </p:txBody>
      </p:sp>
    </p:spTree>
    <p:extLst>
      <p:ext uri="{BB962C8B-B14F-4D97-AF65-F5344CB8AC3E}">
        <p14:creationId xmlns:p14="http://schemas.microsoft.com/office/powerpoint/2010/main" val="38134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7E31-08CC-A569-6DA7-779960F2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3D2DA-7C25-33B7-429A-3C6F4821E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3187652" y="1825624"/>
            <a:ext cx="104541452" cy="15441597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https://foreignpolicy.com/2024/01/02/threats-wars-risk-2024-guyana-belarus-myanmar-abkhazia-ochamchire-cameroon-biya-arctic-nato-pakistan-ttp-ireland/</a:t>
            </a:r>
            <a:r>
              <a:rPr lang="en-US" dirty="0"/>
              <a:t> </a:t>
            </a:r>
          </a:p>
        </p:txBody>
      </p:sp>
      <p:sp>
        <p:nvSpPr>
          <p:cNvPr id="4" name="AutoShape 2" descr="Where Wars Might Erupt in 2024">
            <a:extLst>
              <a:ext uri="{FF2B5EF4-FFF2-40B4-BE49-F238E27FC236}">
                <a16:creationId xmlns:a16="http://schemas.microsoft.com/office/drawing/2014/main" id="{9DCD2CEC-6FFA-D34B-990F-D37425EBF9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18213" y="3276599"/>
            <a:ext cx="3030187" cy="303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A group of people in military uniforms&#10;&#10;Description automatically generated">
            <a:extLst>
              <a:ext uri="{FF2B5EF4-FFF2-40B4-BE49-F238E27FC236}">
                <a16:creationId xmlns:a16="http://schemas.microsoft.com/office/drawing/2014/main" id="{D549B9AA-3A76-5883-3DD8-F4FC6E9924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52" y="0"/>
            <a:ext cx="8339524" cy="55541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515622-3EF9-B65B-39E3-ECBB962AD04B}"/>
              </a:ext>
            </a:extLst>
          </p:cNvPr>
          <p:cNvSpPr txBox="1"/>
          <p:nvPr/>
        </p:nvSpPr>
        <p:spPr>
          <a:xfrm>
            <a:off x="754454" y="5589091"/>
            <a:ext cx="9772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Retrieved Mar. 15, 2024, from </a:t>
            </a:r>
            <a:r>
              <a:rPr lang="en-US" dirty="0">
                <a:hlinkClick r:id="rId2"/>
              </a:rPr>
              <a:t>https://foreignpolicy.com/2024/01/02/threats-wars-risk-2024-guyana-belarus-myanmar-abkhazia-ochamchire-cameroon-biya-arctic-nato-pakistan-ttp-ireland/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1705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Blogs images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Blogs images</dc:title>
  <dc:creator>Anu A.</dc:creator>
  <cp:lastModifiedBy>Anu A.</cp:lastModifiedBy>
  <cp:revision>1</cp:revision>
  <dcterms:created xsi:type="dcterms:W3CDTF">2024-03-16T00:56:56Z</dcterms:created>
  <dcterms:modified xsi:type="dcterms:W3CDTF">2024-03-16T01:09:47Z</dcterms:modified>
</cp:coreProperties>
</file>